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3"/>
    <p:sldId id="257" r:id="rId14"/>
  </p:sldIdLst>
  <p:sldSz cx="6400800" cy="82296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Signika 3" charset="1" panose="00000000000000000000"/>
      <p:regular r:id="rId10"/>
    </p:embeddedFont>
    <p:embeddedFont>
      <p:font typeface="Signika 1" charset="1" panose="00000000000000000000"/>
      <p:regular r:id="rId11"/>
    </p:embeddedFont>
    <p:embeddedFont>
      <p:font typeface="Signika 2" charset="1" panose="00000000000000000000"/>
      <p:regular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slides/slide1.xml" Type="http://schemas.openxmlformats.org/officeDocument/2006/relationships/slide"/><Relationship Id="rId14" Target="slides/slide2.xml" Type="http://schemas.openxmlformats.org/officeDocument/2006/relationships/slide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CE4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0" y="1074369"/>
            <a:ext cx="6650610" cy="0"/>
          </a:xfrm>
          <a:prstGeom prst="line">
            <a:avLst/>
          </a:prstGeom>
          <a:ln cap="flat" w="476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3" id="3"/>
          <p:cNvSpPr/>
          <p:nvPr/>
        </p:nvSpPr>
        <p:spPr>
          <a:xfrm rot="0">
            <a:off x="-124905" y="6928630"/>
            <a:ext cx="6650610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pic>
        <p:nvPicPr>
          <p:cNvPr name="Picture 4" id="4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145669" y="1227643"/>
            <a:ext cx="1445018" cy="1443914"/>
          </a:xfrm>
          <a:prstGeom prst="rect">
            <a:avLst/>
          </a:prstGeom>
        </p:spPr>
      </p:pic>
      <p:grpSp>
        <p:nvGrpSpPr>
          <p:cNvPr name="Group 5" id="5"/>
          <p:cNvGrpSpPr/>
          <p:nvPr/>
        </p:nvGrpSpPr>
        <p:grpSpPr>
          <a:xfrm rot="0">
            <a:off x="0" y="0"/>
            <a:ext cx="6650610" cy="1074369"/>
            <a:chOff x="0" y="0"/>
            <a:chExt cx="2815073" cy="454760"/>
          </a:xfrm>
        </p:grpSpPr>
        <p:sp>
          <p:nvSpPr>
            <p:cNvPr name="Freeform 6" id="6"/>
            <p:cNvSpPr/>
            <p:nvPr/>
          </p:nvSpPr>
          <p:spPr>
            <a:xfrm>
              <a:off x="0" y="0"/>
              <a:ext cx="2815073" cy="454760"/>
            </a:xfrm>
            <a:custGeom>
              <a:avLst/>
              <a:gdLst/>
              <a:ahLst/>
              <a:cxnLst/>
              <a:rect r="r" b="b" t="t" l="l"/>
              <a:pathLst>
                <a:path h="454760" w="2815073">
                  <a:moveTo>
                    <a:pt x="0" y="0"/>
                  </a:moveTo>
                  <a:lnTo>
                    <a:pt x="2815073" y="0"/>
                  </a:lnTo>
                  <a:lnTo>
                    <a:pt x="2815073" y="454760"/>
                  </a:lnTo>
                  <a:lnTo>
                    <a:pt x="0" y="45476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39"/>
                </a:lnSpc>
              </a:pPr>
            </a:p>
          </p:txBody>
        </p:sp>
      </p:grpSp>
      <p:pic>
        <p:nvPicPr>
          <p:cNvPr name="Picture 8" id="8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4703826" y="316851"/>
            <a:ext cx="1402651" cy="323229"/>
          </a:xfrm>
          <a:prstGeom prst="rect">
            <a:avLst/>
          </a:prstGeom>
        </p:spPr>
      </p:pic>
      <p:sp>
        <p:nvSpPr>
          <p:cNvPr name="TextBox 9" id="9"/>
          <p:cNvSpPr txBox="true"/>
          <p:nvPr/>
        </p:nvSpPr>
        <p:spPr>
          <a:xfrm rot="0">
            <a:off x="408982" y="267284"/>
            <a:ext cx="2505392" cy="8166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239"/>
              </a:lnSpc>
            </a:pPr>
            <a:r>
              <a:rPr lang="en-US" sz="1599">
                <a:solidFill>
                  <a:srgbClr val="575756"/>
                </a:solidFill>
                <a:latin typeface="Signika 1"/>
              </a:rPr>
              <a:t>Voor:</a:t>
            </a:r>
          </a:p>
          <a:p>
            <a:pPr>
              <a:lnSpc>
                <a:spcPts val="2239"/>
              </a:lnSpc>
            </a:pPr>
            <a:r>
              <a:rPr lang="en-US" sz="1599">
                <a:solidFill>
                  <a:srgbClr val="575756"/>
                </a:solidFill>
                <a:latin typeface="Signika 1"/>
              </a:rPr>
              <a:t>Voorgeschreven door:</a:t>
            </a:r>
          </a:p>
          <a:p>
            <a:pPr>
              <a:lnSpc>
                <a:spcPts val="2239"/>
              </a:lnSpc>
            </a:pPr>
          </a:p>
        </p:txBody>
      </p:sp>
      <p:sp>
        <p:nvSpPr>
          <p:cNvPr name="TextBox 10" id="10"/>
          <p:cNvSpPr txBox="true"/>
          <p:nvPr/>
        </p:nvSpPr>
        <p:spPr>
          <a:xfrm rot="0">
            <a:off x="145669" y="7185805"/>
            <a:ext cx="6157221" cy="9436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540"/>
              </a:lnSpc>
            </a:pPr>
            <a:r>
              <a:rPr lang="en-US" sz="1100">
                <a:solidFill>
                  <a:srgbClr val="575756"/>
                </a:solidFill>
                <a:latin typeface="Signika 2"/>
              </a:rPr>
              <a:t>Bijwerkingen: Beter slapen, meer energie en optimisme</a:t>
            </a:r>
          </a:p>
          <a:p>
            <a:pPr>
              <a:lnSpc>
                <a:spcPts val="1540"/>
              </a:lnSpc>
            </a:pPr>
            <a:r>
              <a:rPr lang="en-US" sz="1100">
                <a:solidFill>
                  <a:srgbClr val="575756"/>
                </a:solidFill>
                <a:latin typeface="Signika 2"/>
              </a:rPr>
              <a:t>Bijzonderheden: Hou vol, blijf trouw aan jezelf, vertrouw op het resultaat.</a:t>
            </a:r>
          </a:p>
          <a:p>
            <a:pPr>
              <a:lnSpc>
                <a:spcPts val="1540"/>
              </a:lnSpc>
            </a:pPr>
            <a:r>
              <a:rPr lang="en-US" sz="1100">
                <a:solidFill>
                  <a:srgbClr val="575756"/>
                </a:solidFill>
                <a:latin typeface="Signika 2"/>
              </a:rPr>
              <a:t>Disclaimer: Neem niets voor waar aan. Pas dit recept toe en onderzoek wat het voor je doet.</a:t>
            </a:r>
          </a:p>
          <a:p>
            <a:pPr>
              <a:lnSpc>
                <a:spcPts val="1540"/>
              </a:lnSpc>
            </a:pPr>
          </a:p>
          <a:p>
            <a:pPr>
              <a:lnSpc>
                <a:spcPts val="1540"/>
              </a:lnSpc>
            </a:pPr>
          </a:p>
        </p:txBody>
      </p:sp>
      <p:grpSp>
        <p:nvGrpSpPr>
          <p:cNvPr name="Group 11" id="11"/>
          <p:cNvGrpSpPr/>
          <p:nvPr/>
        </p:nvGrpSpPr>
        <p:grpSpPr>
          <a:xfrm rot="0">
            <a:off x="698708" y="3387775"/>
            <a:ext cx="5253195" cy="2978909"/>
            <a:chOff x="0" y="0"/>
            <a:chExt cx="1629608" cy="924096"/>
          </a:xfrm>
        </p:grpSpPr>
        <p:sp>
          <p:nvSpPr>
            <p:cNvPr name="Freeform 12" id="12"/>
            <p:cNvSpPr/>
            <p:nvPr/>
          </p:nvSpPr>
          <p:spPr>
            <a:xfrm>
              <a:off x="0" y="0"/>
              <a:ext cx="1629608" cy="924096"/>
            </a:xfrm>
            <a:custGeom>
              <a:avLst/>
              <a:gdLst/>
              <a:ahLst/>
              <a:cxnLst/>
              <a:rect r="r" b="b" t="t" l="l"/>
              <a:pathLst>
                <a:path h="924096" w="1629608">
                  <a:moveTo>
                    <a:pt x="1505148" y="924096"/>
                  </a:moveTo>
                  <a:lnTo>
                    <a:pt x="124460" y="924096"/>
                  </a:lnTo>
                  <a:cubicBezTo>
                    <a:pt x="55880" y="924096"/>
                    <a:pt x="0" y="868216"/>
                    <a:pt x="0" y="79963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505148" y="0"/>
                  </a:lnTo>
                  <a:cubicBezTo>
                    <a:pt x="1573728" y="0"/>
                    <a:pt x="1629608" y="55880"/>
                    <a:pt x="1629608" y="124460"/>
                  </a:cubicBezTo>
                  <a:lnTo>
                    <a:pt x="1629608" y="799636"/>
                  </a:lnTo>
                  <a:cubicBezTo>
                    <a:pt x="1629608" y="868216"/>
                    <a:pt x="1573728" y="924096"/>
                    <a:pt x="1505148" y="924096"/>
                  </a:cubicBezTo>
                  <a:close/>
                </a:path>
              </a:pathLst>
            </a:custGeom>
            <a:solidFill>
              <a:srgbClr val="B7CCC1"/>
            </a:solidFill>
          </p:spPr>
        </p:sp>
      </p:grpSp>
      <p:sp>
        <p:nvSpPr>
          <p:cNvPr name="TextBox 13" id="13"/>
          <p:cNvSpPr txBox="true"/>
          <p:nvPr/>
        </p:nvSpPr>
        <p:spPr>
          <a:xfrm rot="0">
            <a:off x="868178" y="3500232"/>
            <a:ext cx="4790313" cy="2708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19"/>
              </a:lnSpc>
            </a:pPr>
            <a:r>
              <a:rPr lang="en-US" sz="1799">
                <a:solidFill>
                  <a:srgbClr val="575756"/>
                </a:solidFill>
                <a:latin typeface="Signika 2"/>
              </a:rPr>
              <a:t>Recept: </a:t>
            </a:r>
          </a:p>
          <a:p>
            <a:pPr algn="ctr">
              <a:lnSpc>
                <a:spcPts val="2379"/>
              </a:lnSpc>
            </a:pPr>
            <a:r>
              <a:rPr lang="en-US" sz="1699">
                <a:solidFill>
                  <a:srgbClr val="575756"/>
                </a:solidFill>
                <a:latin typeface="Signika 3"/>
              </a:rPr>
              <a:t>Chocolade, 2 stukjes per dag gedurende een week </a:t>
            </a:r>
          </a:p>
          <a:p>
            <a:pPr algn="ctr">
              <a:lnSpc>
                <a:spcPts val="2519"/>
              </a:lnSpc>
            </a:pPr>
          </a:p>
          <a:p>
            <a:pPr algn="ctr">
              <a:lnSpc>
                <a:spcPts val="2519"/>
              </a:lnSpc>
            </a:pPr>
            <a:r>
              <a:rPr lang="en-US" sz="1799">
                <a:solidFill>
                  <a:srgbClr val="575756"/>
                </a:solidFill>
                <a:latin typeface="Signika 2"/>
              </a:rPr>
              <a:t>Gebruik:</a:t>
            </a:r>
          </a:p>
          <a:p>
            <a:pPr algn="ctr">
              <a:lnSpc>
                <a:spcPts val="2379"/>
              </a:lnSpc>
            </a:pPr>
            <a:r>
              <a:rPr lang="en-US" sz="1699">
                <a:solidFill>
                  <a:srgbClr val="575756"/>
                </a:solidFill>
                <a:latin typeface="Signika 3"/>
              </a:rPr>
              <a:t>Een moment voor jezelf met een kopje thee en een stukje chocolade</a:t>
            </a:r>
          </a:p>
          <a:p>
            <a:pPr algn="ctr">
              <a:lnSpc>
                <a:spcPts val="2379"/>
              </a:lnSpc>
            </a:pPr>
          </a:p>
          <a:p>
            <a:pPr algn="ctr">
              <a:lnSpc>
                <a:spcPts val="2379"/>
              </a:lnSpc>
            </a:pPr>
            <a:r>
              <a:rPr lang="en-US" sz="1699">
                <a:solidFill>
                  <a:srgbClr val="575756"/>
                </a:solidFill>
                <a:latin typeface="Signika 2"/>
              </a:rPr>
              <a:t>Kuur afmaken:</a:t>
            </a:r>
          </a:p>
          <a:p>
            <a:pPr algn="ctr">
              <a:lnSpc>
                <a:spcPts val="2379"/>
              </a:lnSpc>
            </a:pPr>
            <a:r>
              <a:rPr lang="en-US" sz="1699">
                <a:solidFill>
                  <a:srgbClr val="575756"/>
                </a:solidFill>
                <a:latin typeface="Signika 3"/>
              </a:rPr>
              <a:t>Genieten!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3403813" y="2467248"/>
            <a:ext cx="1195983" cy="1746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000">
                <a:solidFill>
                  <a:srgbClr val="000000"/>
                </a:solidFill>
                <a:latin typeface="Signika 3"/>
              </a:rPr>
              <a:t> 'om je beter te voelen'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2319536" y="1816371"/>
            <a:ext cx="1761728" cy="6794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000000"/>
                </a:solidFill>
                <a:latin typeface="Signika 2"/>
              </a:rPr>
              <a:t>RECEPT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CE4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0" y="1074369"/>
            <a:ext cx="6650610" cy="0"/>
          </a:xfrm>
          <a:prstGeom prst="line">
            <a:avLst/>
          </a:prstGeom>
          <a:ln cap="flat" w="476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3" id="3"/>
          <p:cNvSpPr/>
          <p:nvPr/>
        </p:nvSpPr>
        <p:spPr>
          <a:xfrm rot="0">
            <a:off x="-124905" y="6928630"/>
            <a:ext cx="6650610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pic>
        <p:nvPicPr>
          <p:cNvPr name="Picture 4" id="4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145669" y="1227643"/>
            <a:ext cx="1445018" cy="1443914"/>
          </a:xfrm>
          <a:prstGeom prst="rect">
            <a:avLst/>
          </a:prstGeom>
        </p:spPr>
      </p:pic>
      <p:grpSp>
        <p:nvGrpSpPr>
          <p:cNvPr name="Group 5" id="5"/>
          <p:cNvGrpSpPr/>
          <p:nvPr/>
        </p:nvGrpSpPr>
        <p:grpSpPr>
          <a:xfrm rot="0">
            <a:off x="0" y="0"/>
            <a:ext cx="6650610" cy="1074369"/>
            <a:chOff x="0" y="0"/>
            <a:chExt cx="2815073" cy="454760"/>
          </a:xfrm>
        </p:grpSpPr>
        <p:sp>
          <p:nvSpPr>
            <p:cNvPr name="Freeform 6" id="6"/>
            <p:cNvSpPr/>
            <p:nvPr/>
          </p:nvSpPr>
          <p:spPr>
            <a:xfrm>
              <a:off x="0" y="0"/>
              <a:ext cx="2815073" cy="454760"/>
            </a:xfrm>
            <a:custGeom>
              <a:avLst/>
              <a:gdLst/>
              <a:ahLst/>
              <a:cxnLst/>
              <a:rect r="r" b="b" t="t" l="l"/>
              <a:pathLst>
                <a:path h="454760" w="2815073">
                  <a:moveTo>
                    <a:pt x="0" y="0"/>
                  </a:moveTo>
                  <a:lnTo>
                    <a:pt x="2815073" y="0"/>
                  </a:lnTo>
                  <a:lnTo>
                    <a:pt x="2815073" y="454760"/>
                  </a:lnTo>
                  <a:lnTo>
                    <a:pt x="0" y="45476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39"/>
                </a:lnSpc>
              </a:pPr>
            </a:p>
          </p:txBody>
        </p:sp>
      </p:grpSp>
      <p:pic>
        <p:nvPicPr>
          <p:cNvPr name="Picture 8" id="8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4703826" y="316851"/>
            <a:ext cx="1402651" cy="323229"/>
          </a:xfrm>
          <a:prstGeom prst="rect">
            <a:avLst/>
          </a:prstGeom>
        </p:spPr>
      </p:pic>
      <p:sp>
        <p:nvSpPr>
          <p:cNvPr name="TextBox 9" id="9"/>
          <p:cNvSpPr txBox="true"/>
          <p:nvPr/>
        </p:nvSpPr>
        <p:spPr>
          <a:xfrm rot="0">
            <a:off x="443272" y="267284"/>
            <a:ext cx="2505392" cy="5403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239"/>
              </a:lnSpc>
            </a:pPr>
            <a:r>
              <a:rPr lang="en-US" sz="1599">
                <a:solidFill>
                  <a:srgbClr val="575756"/>
                </a:solidFill>
                <a:latin typeface="Signika 1"/>
              </a:rPr>
              <a:t>Voor:</a:t>
            </a:r>
          </a:p>
          <a:p>
            <a:pPr>
              <a:lnSpc>
                <a:spcPts val="2239"/>
              </a:lnSpc>
            </a:pPr>
            <a:r>
              <a:rPr lang="en-US" sz="1599">
                <a:solidFill>
                  <a:srgbClr val="575756"/>
                </a:solidFill>
                <a:latin typeface="Signika 1"/>
              </a:rPr>
              <a:t>Voorgeschreven door: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45669" y="7185805"/>
            <a:ext cx="6157221" cy="9436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540"/>
              </a:lnSpc>
            </a:pPr>
            <a:r>
              <a:rPr lang="en-US" sz="1100">
                <a:solidFill>
                  <a:srgbClr val="575756"/>
                </a:solidFill>
                <a:latin typeface="Signika 2"/>
              </a:rPr>
              <a:t>Bijwerkingen: Beter slapen, meer energie, optimisme, minder vatbaar voor ziektes.</a:t>
            </a:r>
          </a:p>
          <a:p>
            <a:pPr>
              <a:lnSpc>
                <a:spcPts val="1540"/>
              </a:lnSpc>
            </a:pPr>
            <a:r>
              <a:rPr lang="en-US" sz="1100">
                <a:solidFill>
                  <a:srgbClr val="575756"/>
                </a:solidFill>
                <a:latin typeface="Signika 2"/>
              </a:rPr>
              <a:t>Bijzonderheden: Hou vol, blijf trouw aan jezelf, vertrouw op het resultaat.</a:t>
            </a:r>
          </a:p>
          <a:p>
            <a:pPr>
              <a:lnSpc>
                <a:spcPts val="1540"/>
              </a:lnSpc>
            </a:pPr>
            <a:r>
              <a:rPr lang="en-US" sz="1100">
                <a:solidFill>
                  <a:srgbClr val="575756"/>
                </a:solidFill>
                <a:latin typeface="Signika 2"/>
              </a:rPr>
              <a:t>Disclaimer: Neem niets voor waar aan. Pas dit recept toe en onderzoek wat het voor je doet.</a:t>
            </a:r>
          </a:p>
          <a:p>
            <a:pPr>
              <a:lnSpc>
                <a:spcPts val="1540"/>
              </a:lnSpc>
            </a:pPr>
          </a:p>
          <a:p>
            <a:pPr>
              <a:lnSpc>
                <a:spcPts val="1540"/>
              </a:lnSpc>
            </a:pPr>
          </a:p>
        </p:txBody>
      </p:sp>
      <p:sp>
        <p:nvSpPr>
          <p:cNvPr name="TextBox 11" id="11"/>
          <p:cNvSpPr txBox="true"/>
          <p:nvPr/>
        </p:nvSpPr>
        <p:spPr>
          <a:xfrm rot="0">
            <a:off x="3483273" y="2496933"/>
            <a:ext cx="1195983" cy="1746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000">
                <a:solidFill>
                  <a:srgbClr val="000000"/>
                </a:solidFill>
                <a:latin typeface="Signika 3"/>
              </a:rPr>
              <a:t> 'om je beter te voelen'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2319536" y="1816371"/>
            <a:ext cx="1761728" cy="6794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000000"/>
                </a:solidFill>
                <a:latin typeface="Signika 2"/>
              </a:rPr>
              <a:t>RECEPT</a:t>
            </a:r>
          </a:p>
        </p:txBody>
      </p:sp>
      <p:grpSp>
        <p:nvGrpSpPr>
          <p:cNvPr name="Group 13" id="13"/>
          <p:cNvGrpSpPr/>
          <p:nvPr/>
        </p:nvGrpSpPr>
        <p:grpSpPr>
          <a:xfrm rot="0">
            <a:off x="640080" y="3010909"/>
            <a:ext cx="5253195" cy="3529820"/>
            <a:chOff x="0" y="0"/>
            <a:chExt cx="1629608" cy="1094995"/>
          </a:xfrm>
        </p:grpSpPr>
        <p:sp>
          <p:nvSpPr>
            <p:cNvPr name="Freeform 14" id="14"/>
            <p:cNvSpPr/>
            <p:nvPr/>
          </p:nvSpPr>
          <p:spPr>
            <a:xfrm>
              <a:off x="0" y="0"/>
              <a:ext cx="1629608" cy="1094995"/>
            </a:xfrm>
            <a:custGeom>
              <a:avLst/>
              <a:gdLst/>
              <a:ahLst/>
              <a:cxnLst/>
              <a:rect r="r" b="b" t="t" l="l"/>
              <a:pathLst>
                <a:path h="1094995" w="1629608">
                  <a:moveTo>
                    <a:pt x="1505148" y="1094995"/>
                  </a:moveTo>
                  <a:lnTo>
                    <a:pt x="124460" y="1094995"/>
                  </a:lnTo>
                  <a:cubicBezTo>
                    <a:pt x="55880" y="1094995"/>
                    <a:pt x="0" y="1039115"/>
                    <a:pt x="0" y="97053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505148" y="0"/>
                  </a:lnTo>
                  <a:cubicBezTo>
                    <a:pt x="1573728" y="0"/>
                    <a:pt x="1629608" y="55880"/>
                    <a:pt x="1629608" y="124460"/>
                  </a:cubicBezTo>
                  <a:lnTo>
                    <a:pt x="1629608" y="970535"/>
                  </a:lnTo>
                  <a:cubicBezTo>
                    <a:pt x="1629608" y="1039115"/>
                    <a:pt x="1573728" y="1094995"/>
                    <a:pt x="1505148" y="1094995"/>
                  </a:cubicBezTo>
                  <a:close/>
                </a:path>
              </a:pathLst>
            </a:custGeom>
            <a:solidFill>
              <a:srgbClr val="B7CCC1"/>
            </a:solidFill>
          </p:spPr>
        </p:sp>
      </p:grpSp>
      <p:sp>
        <p:nvSpPr>
          <p:cNvPr name="TextBox 15" id="15"/>
          <p:cNvSpPr txBox="true"/>
          <p:nvPr/>
        </p:nvSpPr>
        <p:spPr>
          <a:xfrm rot="0">
            <a:off x="868178" y="3540744"/>
            <a:ext cx="4790313" cy="24320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19"/>
              </a:lnSpc>
            </a:pPr>
            <a:r>
              <a:rPr lang="en-US" sz="1799">
                <a:solidFill>
                  <a:srgbClr val="575756"/>
                </a:solidFill>
                <a:latin typeface="Signika 2"/>
              </a:rPr>
              <a:t>Recept: </a:t>
            </a:r>
          </a:p>
          <a:p>
            <a:pPr algn="ctr">
              <a:lnSpc>
                <a:spcPts val="2519"/>
              </a:lnSpc>
            </a:pPr>
          </a:p>
          <a:p>
            <a:pPr algn="ctr">
              <a:lnSpc>
                <a:spcPts val="2519"/>
              </a:lnSpc>
            </a:pPr>
          </a:p>
          <a:p>
            <a:pPr algn="ctr">
              <a:lnSpc>
                <a:spcPts val="2519"/>
              </a:lnSpc>
            </a:pPr>
            <a:r>
              <a:rPr lang="en-US" sz="1799">
                <a:solidFill>
                  <a:srgbClr val="575756"/>
                </a:solidFill>
                <a:latin typeface="Signika 2"/>
              </a:rPr>
              <a:t>Gebruik:</a:t>
            </a:r>
          </a:p>
          <a:p>
            <a:pPr algn="ctr">
              <a:lnSpc>
                <a:spcPts val="2379"/>
              </a:lnSpc>
            </a:pPr>
          </a:p>
          <a:p>
            <a:pPr algn="ctr">
              <a:lnSpc>
                <a:spcPts val="2379"/>
              </a:lnSpc>
            </a:pPr>
          </a:p>
          <a:p>
            <a:pPr algn="ctr">
              <a:lnSpc>
                <a:spcPts val="2379"/>
              </a:lnSpc>
            </a:pPr>
            <a:r>
              <a:rPr lang="en-US" sz="1699">
                <a:solidFill>
                  <a:srgbClr val="575756"/>
                </a:solidFill>
                <a:latin typeface="Signika 2"/>
              </a:rPr>
              <a:t>Kuur afmaken:</a:t>
            </a:r>
          </a:p>
          <a:p>
            <a:pPr algn="ctr">
              <a:lnSpc>
                <a:spcPts val="2379"/>
              </a:lnSpc>
            </a:p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DAFE4dqJ4w0</dc:identifier>
  <dcterms:modified xsi:type="dcterms:W3CDTF">2011-08-01T06:04:30Z</dcterms:modified>
  <cp:revision>1</cp:revision>
  <dc:title>recept PG zomer challenge</dc:title>
</cp:coreProperties>
</file>