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1"/>
  </p:sldIdLst>
  <p:sldSz cx="9753600" cy="73152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Signika" charset="1" panose="0000000000000000000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8C8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25424" y="497491"/>
            <a:ext cx="4463913" cy="6168775"/>
            <a:chOff x="0" y="0"/>
            <a:chExt cx="1629608" cy="225199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1629608" cy="2251990"/>
            </a:xfrm>
            <a:custGeom>
              <a:avLst/>
              <a:gdLst/>
              <a:ahLst/>
              <a:cxnLst/>
              <a:rect r="r" b="b" t="t" l="l"/>
              <a:pathLst>
                <a:path h="2251990" w="1629608">
                  <a:moveTo>
                    <a:pt x="1505148" y="2251990"/>
                  </a:moveTo>
                  <a:lnTo>
                    <a:pt x="124460" y="2251990"/>
                  </a:lnTo>
                  <a:cubicBezTo>
                    <a:pt x="55880" y="2251990"/>
                    <a:pt x="0" y="2196110"/>
                    <a:pt x="0" y="21275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05148" y="0"/>
                  </a:lnTo>
                  <a:cubicBezTo>
                    <a:pt x="1573728" y="0"/>
                    <a:pt x="1629608" y="55880"/>
                    <a:pt x="1629608" y="124460"/>
                  </a:cubicBezTo>
                  <a:lnTo>
                    <a:pt x="1629608" y="2127530"/>
                  </a:lnTo>
                  <a:cubicBezTo>
                    <a:pt x="1629608" y="2196110"/>
                    <a:pt x="1573728" y="2251990"/>
                    <a:pt x="1505148" y="2251990"/>
                  </a:cubicBezTo>
                  <a:close/>
                </a:path>
              </a:pathLst>
            </a:custGeom>
            <a:solidFill>
              <a:srgbClr val="DEE8E2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5071501" y="497491"/>
            <a:ext cx="4463913" cy="6168775"/>
            <a:chOff x="0" y="0"/>
            <a:chExt cx="1629608" cy="225199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1629608" cy="2251990"/>
            </a:xfrm>
            <a:custGeom>
              <a:avLst/>
              <a:gdLst/>
              <a:ahLst/>
              <a:cxnLst/>
              <a:rect r="r" b="b" t="t" l="l"/>
              <a:pathLst>
                <a:path h="2251990" w="1629608">
                  <a:moveTo>
                    <a:pt x="1505148" y="2251990"/>
                  </a:moveTo>
                  <a:lnTo>
                    <a:pt x="124460" y="2251990"/>
                  </a:lnTo>
                  <a:cubicBezTo>
                    <a:pt x="55880" y="2251990"/>
                    <a:pt x="0" y="2196110"/>
                    <a:pt x="0" y="21275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05148" y="0"/>
                  </a:lnTo>
                  <a:cubicBezTo>
                    <a:pt x="1573728" y="0"/>
                    <a:pt x="1629608" y="55880"/>
                    <a:pt x="1629608" y="124460"/>
                  </a:cubicBezTo>
                  <a:lnTo>
                    <a:pt x="1629608" y="2127530"/>
                  </a:lnTo>
                  <a:cubicBezTo>
                    <a:pt x="1629608" y="2196110"/>
                    <a:pt x="1573728" y="2251990"/>
                    <a:pt x="1505148" y="2251990"/>
                  </a:cubicBezTo>
                  <a:close/>
                </a:path>
              </a:pathLst>
            </a:custGeom>
            <a:solidFill>
              <a:srgbClr val="DEE8E2"/>
            </a:solidFill>
          </p:spPr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17596" y="85407"/>
            <a:ext cx="1012178" cy="1011405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372110" y="658026"/>
            <a:ext cx="4463913" cy="4387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008C8C"/>
                </a:solidFill>
                <a:latin typeface="Signika"/>
              </a:rPr>
              <a:t>Loslaten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071501" y="658026"/>
            <a:ext cx="4463913" cy="4387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008C8C"/>
                </a:solidFill>
                <a:latin typeface="Signika"/>
              </a:rPr>
              <a:t>Vasthouden</a:t>
            </a:r>
          </a:p>
        </p:txBody>
      </p:sp>
      <p:sp>
        <p:nvSpPr>
          <p:cNvPr name="AutoShape 9" id="9"/>
          <p:cNvSpPr/>
          <p:nvPr/>
        </p:nvSpPr>
        <p:spPr>
          <a:xfrm rot="0">
            <a:off x="945954" y="1269085"/>
            <a:ext cx="3316224" cy="0"/>
          </a:xfrm>
          <a:prstGeom prst="line">
            <a:avLst/>
          </a:prstGeom>
          <a:ln cap="flat" w="19050">
            <a:solidFill>
              <a:srgbClr val="008C8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 rot="0">
            <a:off x="5645346" y="1250035"/>
            <a:ext cx="3316224" cy="0"/>
          </a:xfrm>
          <a:prstGeom prst="line">
            <a:avLst/>
          </a:prstGeom>
          <a:ln cap="flat" w="19050">
            <a:solidFill>
              <a:srgbClr val="008C8C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DAFFuau0VPo</dc:identifier>
  <dcterms:modified xsi:type="dcterms:W3CDTF">2011-08-01T06:04:30Z</dcterms:modified>
  <cp:revision>1</cp:revision>
  <dc:title>Loslaten en vasthouden</dc:title>
</cp:coreProperties>
</file>